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2" r:id="rId27"/>
  </p:sld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557" autoAdjust="0"/>
    <p:restoredTop sz="94610"/>
  </p:normalViewPr>
  <p:slideViewPr>
    <p:cSldViewPr snapToGrid="0" snapToObjects="1">
      <p:cViewPr varScale="1">
        <p:scale>
          <a:sx n="92" d="100"/>
          <a:sy n="92" d="100"/>
        </p:scale>
        <p:origin x="996" y="5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878446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pagenumber: true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**为什么Threaded Logging能提升性能？**
二者copy的块的数量是相同的。但是，threaded logging减少了重定位时元数据的修改；
调用空闲的chip，internal plug的开销部分隐藏了。因此最小化写入请求的平均延迟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**Chunk Mapping Identification**
对于identify_mapping 命令，ZNS+SSD会返回FCG ID和chip ID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![bg right:40% , w:500px , h:250px](ZNS.assets/image-20230829143324993.png)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B09729A-006D-1A1E-D4BA-2B2CD07BA7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3365" y="1827676"/>
            <a:ext cx="5461417" cy="285862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5114630-E921-DCF5-5E15-C4B375AB0A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6343" y="1393305"/>
            <a:ext cx="6470546" cy="355588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3317CC4-4360-E90E-B379-ACCDA2D94A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3803" y="1004628"/>
            <a:ext cx="6411647" cy="4493929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4A681A3-852D-50EC-D923-EFA7BB101B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7945" y="1303700"/>
            <a:ext cx="5644055" cy="3935303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C7128746-FA53-4958-524C-59BA963B2A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1891" y="1650124"/>
            <a:ext cx="6040107" cy="3615558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4C246227-D532-98A5-556E-4F005754C7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1891" y="1650124"/>
            <a:ext cx="6040107" cy="361555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103BB56A-7C79-771D-1BCA-6E9A1A2C84CA}"/>
              </a:ext>
            </a:extLst>
          </p:cNvPr>
          <p:cNvSpPr txBox="1"/>
          <p:nvPr/>
        </p:nvSpPr>
        <p:spPr>
          <a:xfrm>
            <a:off x="3048000" y="324610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307-996-673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F825B9F9-3CA0-F973-7F79-0CC541A86F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6386" y="2908301"/>
            <a:ext cx="4134427" cy="221963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9DBD934-8FE8-978E-8915-57087BE2F1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00880" y="2522565"/>
            <a:ext cx="1857619" cy="385736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3EC87B13-5296-F102-1906-421E83D60B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1899" y="1569146"/>
            <a:ext cx="5484792" cy="351650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0964A01-2101-EEE6-2846-30BF870004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4520" y="2447772"/>
            <a:ext cx="6219232" cy="290146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226</TotalTime>
  <Words>101</Words>
  <Application>Microsoft Office PowerPoint</Application>
  <PresentationFormat>宽屏</PresentationFormat>
  <Paragraphs>31</Paragraphs>
  <Slides>26</Slides>
  <Notes>26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0" baseType="lpstr">
      <vt:lpstr>等线</vt:lpstr>
      <vt:lpstr>Arial</vt:lpstr>
      <vt:lpstr>Calibri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子淇</cp:lastModifiedBy>
  <cp:revision>15</cp:revision>
  <dcterms:created xsi:type="dcterms:W3CDTF">2023-09-13T08:07:52Z</dcterms:created>
  <dcterms:modified xsi:type="dcterms:W3CDTF">2023-09-13T12:12:30Z</dcterms:modified>
</cp:coreProperties>
</file>